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500" y="1894703"/>
            <a:ext cx="7766936" cy="25268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CEO/Superintendent Legislative and Legal Updates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7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966" y="1026694"/>
            <a:ext cx="7472056" cy="56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7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050" y="1026694"/>
            <a:ext cx="7407887" cy="5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4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218" y="1026694"/>
            <a:ext cx="7279551" cy="54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5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176" y="1026694"/>
            <a:ext cx="7311635" cy="55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1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218" y="1026694"/>
            <a:ext cx="7279551" cy="55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8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08" y="1026694"/>
            <a:ext cx="7439972" cy="55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08" y="1026694"/>
            <a:ext cx="7439972" cy="56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90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029" y="1026694"/>
            <a:ext cx="7423929" cy="56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4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08" y="1026694"/>
            <a:ext cx="7439972" cy="563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5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966" y="1026694"/>
            <a:ext cx="7472056" cy="56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7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Capitol Update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9326"/>
            <a:ext cx="8755424" cy="4496885"/>
          </a:xfrm>
        </p:spPr>
        <p:txBody>
          <a:bodyPr>
            <a:normAutofit/>
          </a:bodyPr>
          <a:lstStyle/>
          <a:p>
            <a:r>
              <a:rPr lang="en-US" dirty="0" smtClean="0"/>
              <a:t>SB 579 – Amended to Address Current Year Funding Shortfall for Charter Schools</a:t>
            </a:r>
          </a:p>
          <a:p>
            <a:r>
              <a:rPr lang="en-US" dirty="0" smtClean="0"/>
              <a:t>In its current form, SB 579 would provide an additional year of hold harmless funding for Average Daily Attendance for 2022-2023, but would not address 2021-2022</a:t>
            </a:r>
          </a:p>
          <a:p>
            <a:r>
              <a:rPr lang="en-US" dirty="0" smtClean="0"/>
              <a:t>The California Charter Schools Association (CCSA) has been advocating to address the 2021-2022 shortfall for charter schools</a:t>
            </a:r>
          </a:p>
          <a:p>
            <a:r>
              <a:rPr lang="en-US" dirty="0" smtClean="0"/>
              <a:t>As of January 20, 2022, the CCSA was successful, and the author amended SB 579 to address the funding shortfall for charter schools for the 2021-2022 school year</a:t>
            </a:r>
          </a:p>
          <a:p>
            <a:r>
              <a:rPr lang="en-US" dirty="0" smtClean="0"/>
              <a:t>This bill must pass the Senate floor and then move on to the Assembly</a:t>
            </a:r>
          </a:p>
          <a:p>
            <a:r>
              <a:rPr lang="en-US" dirty="0" smtClean="0"/>
              <a:t>It is likely that any final actions on this issue will ultimately need to be aligned with the State Budget, which will not be finalized until June 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31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713" y="1026694"/>
            <a:ext cx="7664561" cy="5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8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966" y="1026694"/>
            <a:ext cx="7472056" cy="56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83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113" y="1026694"/>
            <a:ext cx="7359761" cy="55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14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840" y="1026694"/>
            <a:ext cx="7568308" cy="568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33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376" y="1026694"/>
            <a:ext cx="7535235" cy="5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68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050" y="1026694"/>
            <a:ext cx="7407887" cy="56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5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945" y="1026694"/>
            <a:ext cx="7488098" cy="57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935" y="1026694"/>
            <a:ext cx="7312118" cy="54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6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289" y="1026694"/>
            <a:ext cx="7355410" cy="55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2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218" y="1026694"/>
            <a:ext cx="7279551" cy="546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2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747" y="1026694"/>
            <a:ext cx="7452494" cy="55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6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240" y="1026694"/>
            <a:ext cx="7263508" cy="54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8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005" y="1026694"/>
            <a:ext cx="7471978" cy="55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5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60" y="224589"/>
            <a:ext cx="8596668" cy="8021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Legal Updates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03" y="1026694"/>
            <a:ext cx="7215382" cy="54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79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189</Words>
  <Application>Microsoft Office PowerPoint</Application>
  <PresentationFormat>Widescreen</PresentationFormat>
  <Paragraphs>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Facet</vt:lpstr>
      <vt:lpstr>CEO/Superintendent Legislative and Legal Updates</vt:lpstr>
      <vt:lpstr>Capitol Update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  <vt:lpstr>Legal Updates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CEO/Superintendent Legislative and Legal Updates</dc:title>
  <dc:creator>Albert Avakian</dc:creator>
  <cp:lastModifiedBy>Albert Avakian</cp:lastModifiedBy>
  <cp:revision>9</cp:revision>
  <dcterms:created xsi:type="dcterms:W3CDTF">2022-01-25T23:18:52Z</dcterms:created>
  <dcterms:modified xsi:type="dcterms:W3CDTF">2022-01-25T23:45:03Z</dcterms:modified>
</cp:coreProperties>
</file>