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86992-421D-460A-9D95-1104E382306F}" v="2" dt="2022-06-20T16:23:30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Avakian" userId="5fdd177dd9872f6e" providerId="LiveId" clId="{AF486992-421D-460A-9D95-1104E382306F}"/>
    <pc:docChg chg="undo custSel addSld delSld modSld sldOrd">
      <pc:chgData name="Albert Avakian" userId="5fdd177dd9872f6e" providerId="LiveId" clId="{AF486992-421D-460A-9D95-1104E382306F}" dt="2022-06-20T16:52:46.217" v="1669" actId="20577"/>
      <pc:docMkLst>
        <pc:docMk/>
      </pc:docMkLst>
      <pc:sldChg chg="modSp del">
        <pc:chgData name="Albert Avakian" userId="5fdd177dd9872f6e" providerId="LiveId" clId="{AF486992-421D-460A-9D95-1104E382306F}" dt="2022-06-20T16:23:43.575" v="3" actId="2696"/>
        <pc:sldMkLst>
          <pc:docMk/>
          <pc:sldMk cId="2178587962" sldId="256"/>
        </pc:sldMkLst>
        <pc:spChg chg="mod">
          <ac:chgData name="Albert Avakian" userId="5fdd177dd9872f6e" providerId="LiveId" clId="{AF486992-421D-460A-9D95-1104E382306F}" dt="2022-06-20T16:23:30.690" v="1"/>
          <ac:spMkLst>
            <pc:docMk/>
            <pc:sldMk cId="2178587962" sldId="256"/>
            <ac:spMk id="2" creationId="{268F73AB-03CC-5D17-B3C2-0084FB761C1B}"/>
          </ac:spMkLst>
        </pc:spChg>
        <pc:spChg chg="mod">
          <ac:chgData name="Albert Avakian" userId="5fdd177dd9872f6e" providerId="LiveId" clId="{AF486992-421D-460A-9D95-1104E382306F}" dt="2022-06-20T16:23:30.690" v="1"/>
          <ac:spMkLst>
            <pc:docMk/>
            <pc:sldMk cId="2178587962" sldId="256"/>
            <ac:spMk id="3" creationId="{ADC863E4-03D7-C04D-1406-E538CA938101}"/>
          </ac:spMkLst>
        </pc:spChg>
      </pc:sldChg>
      <pc:sldChg chg="modSp new mod">
        <pc:chgData name="Albert Avakian" userId="5fdd177dd9872f6e" providerId="LiveId" clId="{AF486992-421D-460A-9D95-1104E382306F}" dt="2022-06-20T16:49:11.511" v="1482" actId="20577"/>
        <pc:sldMkLst>
          <pc:docMk/>
          <pc:sldMk cId="1192645572" sldId="257"/>
        </pc:sldMkLst>
        <pc:spChg chg="mod">
          <ac:chgData name="Albert Avakian" userId="5fdd177dd9872f6e" providerId="LiveId" clId="{AF486992-421D-460A-9D95-1104E382306F}" dt="2022-06-20T16:24:12.293" v="50" actId="404"/>
          <ac:spMkLst>
            <pc:docMk/>
            <pc:sldMk cId="1192645572" sldId="257"/>
            <ac:spMk id="2" creationId="{40E2C770-1B83-7FCC-5631-67AF70E594BC}"/>
          </ac:spMkLst>
        </pc:spChg>
        <pc:spChg chg="mod">
          <ac:chgData name="Albert Avakian" userId="5fdd177dd9872f6e" providerId="LiveId" clId="{AF486992-421D-460A-9D95-1104E382306F}" dt="2022-06-20T16:49:11.511" v="1482" actId="20577"/>
          <ac:spMkLst>
            <pc:docMk/>
            <pc:sldMk cId="1192645572" sldId="257"/>
            <ac:spMk id="3" creationId="{8D8A187B-FBF5-CDDE-21B4-6FD9812E5A31}"/>
          </ac:spMkLst>
        </pc:spChg>
      </pc:sldChg>
      <pc:sldChg chg="new del">
        <pc:chgData name="Albert Avakian" userId="5fdd177dd9872f6e" providerId="LiveId" clId="{AF486992-421D-460A-9D95-1104E382306F}" dt="2022-06-20T16:35:46.843" v="495" actId="2696"/>
        <pc:sldMkLst>
          <pc:docMk/>
          <pc:sldMk cId="2588866944" sldId="258"/>
        </pc:sldMkLst>
      </pc:sldChg>
      <pc:sldChg chg="addSp delSp modSp add del mod">
        <pc:chgData name="Albert Avakian" userId="5fdd177dd9872f6e" providerId="LiveId" clId="{AF486992-421D-460A-9D95-1104E382306F}" dt="2022-06-20T16:44:33.910" v="1112" actId="2696"/>
        <pc:sldMkLst>
          <pc:docMk/>
          <pc:sldMk cId="4148714578" sldId="258"/>
        </pc:sldMkLst>
        <pc:spChg chg="del mod">
          <ac:chgData name="Albert Avakian" userId="5fdd177dd9872f6e" providerId="LiveId" clId="{AF486992-421D-460A-9D95-1104E382306F}" dt="2022-06-20T16:38:59.981" v="793" actId="478"/>
          <ac:spMkLst>
            <pc:docMk/>
            <pc:sldMk cId="4148714578" sldId="258"/>
            <ac:spMk id="3" creationId="{8D8A187B-FBF5-CDDE-21B4-6FD9812E5A31}"/>
          </ac:spMkLst>
        </pc:spChg>
        <pc:graphicFrameChg chg="add del mod modGraphic">
          <ac:chgData name="Albert Avakian" userId="5fdd177dd9872f6e" providerId="LiveId" clId="{AF486992-421D-460A-9D95-1104E382306F}" dt="2022-06-20T16:41:29.865" v="904" actId="478"/>
          <ac:graphicFrameMkLst>
            <pc:docMk/>
            <pc:sldMk cId="4148714578" sldId="258"/>
            <ac:graphicFrameMk id="4" creationId="{3C043CE6-6106-70DF-69B1-FBABFA59192D}"/>
          </ac:graphicFrameMkLst>
        </pc:graphicFrameChg>
      </pc:sldChg>
      <pc:sldChg chg="modSp add del mod ord">
        <pc:chgData name="Albert Avakian" userId="5fdd177dd9872f6e" providerId="LiveId" clId="{AF486992-421D-460A-9D95-1104E382306F}" dt="2022-06-20T16:45:33.660" v="1180" actId="14"/>
        <pc:sldMkLst>
          <pc:docMk/>
          <pc:sldMk cId="1382442275" sldId="259"/>
        </pc:sldMkLst>
        <pc:spChg chg="mod">
          <ac:chgData name="Albert Avakian" userId="5fdd177dd9872f6e" providerId="LiveId" clId="{AF486992-421D-460A-9D95-1104E382306F}" dt="2022-06-20T16:45:18.353" v="1149" actId="20577"/>
          <ac:spMkLst>
            <pc:docMk/>
            <pc:sldMk cId="1382442275" sldId="259"/>
            <ac:spMk id="2" creationId="{40E2C770-1B83-7FCC-5631-67AF70E594BC}"/>
          </ac:spMkLst>
        </pc:spChg>
        <pc:spChg chg="mod">
          <ac:chgData name="Albert Avakian" userId="5fdd177dd9872f6e" providerId="LiveId" clId="{AF486992-421D-460A-9D95-1104E382306F}" dt="2022-06-20T16:45:33.660" v="1180" actId="14"/>
          <ac:spMkLst>
            <pc:docMk/>
            <pc:sldMk cId="1382442275" sldId="259"/>
            <ac:spMk id="3" creationId="{8D8A187B-FBF5-CDDE-21B4-6FD9812E5A31}"/>
          </ac:spMkLst>
        </pc:spChg>
      </pc:sldChg>
      <pc:sldChg chg="modSp add mod">
        <pc:chgData name="Albert Avakian" userId="5fdd177dd9872f6e" providerId="LiveId" clId="{AF486992-421D-460A-9D95-1104E382306F}" dt="2022-06-20T16:52:46.217" v="1669" actId="20577"/>
        <pc:sldMkLst>
          <pc:docMk/>
          <pc:sldMk cId="791230253" sldId="260"/>
        </pc:sldMkLst>
        <pc:spChg chg="mod">
          <ac:chgData name="Albert Avakian" userId="5fdd177dd9872f6e" providerId="LiveId" clId="{AF486992-421D-460A-9D95-1104E382306F}" dt="2022-06-20T16:45:26.810" v="1170" actId="20577"/>
          <ac:spMkLst>
            <pc:docMk/>
            <pc:sldMk cId="791230253" sldId="260"/>
            <ac:spMk id="2" creationId="{40E2C770-1B83-7FCC-5631-67AF70E594BC}"/>
          </ac:spMkLst>
        </pc:spChg>
        <pc:spChg chg="mod">
          <ac:chgData name="Albert Avakian" userId="5fdd177dd9872f6e" providerId="LiveId" clId="{AF486992-421D-460A-9D95-1104E382306F}" dt="2022-06-20T16:52:46.217" v="1669" actId="20577"/>
          <ac:spMkLst>
            <pc:docMk/>
            <pc:sldMk cId="791230253" sldId="260"/>
            <ac:spMk id="3" creationId="{8D8A187B-FBF5-CDDE-21B4-6FD9812E5A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4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4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6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7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2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8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71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4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5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7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18CE3A-D668-4E0F-9117-452A63808E6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87C5E2-ADA4-4B8A-A896-BECEFBB7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C770-1B83-7FCC-5631-67AF70E5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Universal Prekindergarten (UPK)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187B-FBF5-CDDE-21B4-6FD9812E5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Provides $200 million for the CDE to allocate directly to schools </a:t>
            </a:r>
          </a:p>
          <a:p>
            <a:r>
              <a:rPr lang="en-US" dirty="0"/>
              <a:t>Focuses on providing universal preschool for all four-year-old children</a:t>
            </a:r>
          </a:p>
          <a:p>
            <a:r>
              <a:rPr lang="en-US" dirty="0"/>
              <a:t>Provide everyone in the community with a prekindergarten program</a:t>
            </a:r>
          </a:p>
          <a:p>
            <a:r>
              <a:rPr lang="en-US" dirty="0"/>
              <a:t>Funds may be used for:</a:t>
            </a:r>
          </a:p>
          <a:p>
            <a:pPr lvl="1"/>
            <a:r>
              <a:rPr lang="en-US" dirty="0"/>
              <a:t>Creating or expanding TK programs</a:t>
            </a:r>
          </a:p>
          <a:p>
            <a:pPr lvl="1"/>
            <a:r>
              <a:rPr lang="en-US" dirty="0"/>
              <a:t>Establishing or strengthening partnerships with other providers of prekindergarten education</a:t>
            </a:r>
          </a:p>
          <a:p>
            <a:pPr lvl="1"/>
            <a:r>
              <a:rPr lang="en-US" dirty="0"/>
              <a:t>Costs related to planning, hiring and recruitment, staff training, professional development, classroom materials, and supplies</a:t>
            </a:r>
          </a:p>
        </p:txBody>
      </p:sp>
    </p:spTree>
    <p:extLst>
      <p:ext uri="{BB962C8B-B14F-4D97-AF65-F5344CB8AC3E}">
        <p14:creationId xmlns:p14="http://schemas.microsoft.com/office/powerpoint/2010/main" val="119264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C770-1B83-7FCC-5631-67AF70E5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Universal Prekindergarten (UPK) Grant Program</a:t>
            </a:r>
            <a:br>
              <a:rPr lang="en-US" sz="3600" dirty="0"/>
            </a:br>
            <a:r>
              <a:rPr lang="en-US" sz="3600" dirty="0"/>
              <a:t>Projected Student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187B-FBF5-CDDE-21B4-6FD9812E5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2019-20: 7</a:t>
            </a:r>
          </a:p>
          <a:p>
            <a:r>
              <a:rPr lang="en-US" dirty="0"/>
              <a:t>2020-21: 27</a:t>
            </a:r>
          </a:p>
          <a:p>
            <a:r>
              <a:rPr lang="en-US" dirty="0"/>
              <a:t>2021-22:  21</a:t>
            </a:r>
          </a:p>
          <a:p>
            <a:r>
              <a:rPr lang="en-US" dirty="0"/>
              <a:t>2022-23: 24</a:t>
            </a:r>
          </a:p>
          <a:p>
            <a:r>
              <a:rPr lang="en-US" dirty="0"/>
              <a:t>2023-24: 48</a:t>
            </a:r>
          </a:p>
          <a:p>
            <a:r>
              <a:rPr lang="en-US" dirty="0"/>
              <a:t>2024-25: 48</a:t>
            </a:r>
          </a:p>
          <a:p>
            <a:r>
              <a:rPr lang="en-US" dirty="0"/>
              <a:t>2025-26: 48</a:t>
            </a:r>
          </a:p>
          <a:p>
            <a:r>
              <a:rPr lang="en-US" dirty="0"/>
              <a:t>Projected number of TK students utilizing extended learning: about 50% </a:t>
            </a:r>
          </a:p>
        </p:txBody>
      </p:sp>
    </p:spTree>
    <p:extLst>
      <p:ext uri="{BB962C8B-B14F-4D97-AF65-F5344CB8AC3E}">
        <p14:creationId xmlns:p14="http://schemas.microsoft.com/office/powerpoint/2010/main" val="138244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C770-1B83-7FCC-5631-67AF70E5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Universal Prekindergarten (UPK) Grant Program</a:t>
            </a:r>
            <a:br>
              <a:rPr lang="en-US" sz="3600" dirty="0"/>
            </a:br>
            <a:r>
              <a:rPr lang="en-US" sz="3600" dirty="0"/>
              <a:t>Planning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187B-FBF5-CDDE-21B4-6FD9812E5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Workforce Recruitment and Professional Learning</a:t>
            </a:r>
          </a:p>
          <a:p>
            <a:pPr lvl="1"/>
            <a:r>
              <a:rPr lang="en-US" dirty="0"/>
              <a:t>Have a partnership with Cal State LA to support teachers </a:t>
            </a:r>
          </a:p>
          <a:p>
            <a:pPr lvl="1"/>
            <a:r>
              <a:rPr lang="en-US" dirty="0"/>
              <a:t>Will partner with LACOE to prepare teachers for any grade level</a:t>
            </a:r>
          </a:p>
          <a:p>
            <a:pPr lvl="1"/>
            <a:r>
              <a:rPr lang="en-US" dirty="0"/>
              <a:t>Encourage K-3</a:t>
            </a:r>
            <a:r>
              <a:rPr lang="en-US" baseline="30000" dirty="0"/>
              <a:t>rd</a:t>
            </a:r>
            <a:r>
              <a:rPr lang="en-US" dirty="0"/>
              <a:t> teachers to participate in </a:t>
            </a:r>
            <a:r>
              <a:rPr lang="en-US"/>
              <a:t>professional learning</a:t>
            </a:r>
            <a:endParaRPr lang="en-US" dirty="0"/>
          </a:p>
          <a:p>
            <a:r>
              <a:rPr lang="en-US" dirty="0"/>
              <a:t>Curriculum, Instruction, and Assessment</a:t>
            </a:r>
          </a:p>
          <a:p>
            <a:pPr lvl="1"/>
            <a:r>
              <a:rPr lang="en-US" dirty="0"/>
              <a:t>Parker Anderson Learning Center</a:t>
            </a:r>
          </a:p>
          <a:p>
            <a:pPr lvl="1"/>
            <a:r>
              <a:rPr lang="en-US" dirty="0"/>
              <a:t>After-school All Stars</a:t>
            </a:r>
          </a:p>
        </p:txBody>
      </p:sp>
    </p:spTree>
    <p:extLst>
      <p:ext uri="{BB962C8B-B14F-4D97-AF65-F5344CB8AC3E}">
        <p14:creationId xmlns:p14="http://schemas.microsoft.com/office/powerpoint/2010/main" val="791230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180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Universal Prekindergarten (UPK) Grant Program</vt:lpstr>
      <vt:lpstr>Universal Prekindergarten (UPK) Grant Program Projected Student Enrollment</vt:lpstr>
      <vt:lpstr>Universal Prekindergarten (UPK) Grant Program Planning Focus Areas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Avakian</dc:creator>
  <cp:lastModifiedBy>Albert Avakian</cp:lastModifiedBy>
  <cp:revision>1</cp:revision>
  <dcterms:created xsi:type="dcterms:W3CDTF">2022-06-20T15:54:19Z</dcterms:created>
  <dcterms:modified xsi:type="dcterms:W3CDTF">2022-06-20T16:52:46Z</dcterms:modified>
</cp:coreProperties>
</file>